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16C03-7B81-8424-47AD-E818D1A3B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2D2644-0D41-7A1F-2D95-F770460446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0F233-7049-0873-70F7-C62AECB7A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6015A-F0EC-8690-A8A1-3C72C7417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8047F-0B04-A290-559B-03AEF7BAC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0393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E634F-B295-FE54-2996-D2FDFB2F5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566C2D-75A3-3DB1-A0AF-13157AEF3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E0162-0C8F-7D93-25CA-34057A386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9A5C4-8C37-6484-46C9-8D0F896BE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9542C-8EAF-AECA-1B27-3C4FF98F6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8958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13999F-17C5-ACC6-EE4A-9462F9DCF9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3CAA0A-5358-B170-34AE-49D01F985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EAE6-38FC-D778-9290-D422EFCEE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8BACC-8933-7608-DCF7-54E5CBBA0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650A9-A02D-52B8-AB6B-FA69791AD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5018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EB69D-A30A-9C5E-9A17-D9FD51BFF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E2856-036D-BE9B-D932-7C01DA480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143C3-38EB-637E-D283-D563BA833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64687-FCD0-F97C-12C4-70C55A82D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BEB46-D1D7-1ECD-CECA-316031998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698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91BC7-014E-E793-BE42-11A853582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8E2B0-B8FC-403C-4F81-18556DC04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38504-397D-508F-DC40-560C10437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3BA6B-B486-1480-BA3D-F1D121E63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1E016-3C20-3751-FBB7-FC2F56503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7462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EC90E-D501-0AAE-F6DE-6061AE490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33CF5-04A2-6D7D-A34F-B74402AE6C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2F128-6E11-4C4B-9463-F2215999E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762A4-10C5-6585-609C-5CCEF1581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F40B8-7320-19C9-6038-F1CB9B5EB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F5FCA4-EFF5-554D-F095-EC74C61E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252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66C1B-8A9F-6DB2-D7FF-0C0879DF2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6F2FF-707C-53D1-ABC1-2A2E4AA64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F54D5-E90F-BA28-E1FC-FE5101F67D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F84E02-F2AF-3E8D-4D33-D3BA6BB99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212473-DE0D-9D00-E662-CADE6BD11F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DABDD-F7F7-5684-180F-2F6E0E589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4B2EE7-DD0E-322C-2106-522860DE8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599A72-77B4-16CF-B2C5-D5077D691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2845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CC996-6E57-109F-0EB2-9225A8FA4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B32346-B67E-F7C0-FC97-4349E03B8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114FA0-32FB-D472-17BF-61DFC447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837EC6-C183-0C56-D197-0222EE81A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3081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5EBBE-61BB-9F2A-924C-3DEEB81D2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58B57A-BFBA-7E83-2F58-21AED1661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9913F5-7661-81F7-C14E-EA083473B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9254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F9F34-C292-0A38-665E-3A32DDF84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E781D-1C47-FA30-0D3C-040B29FD9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DB2910-1BF0-09B2-144A-2E13D0B47E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7B67C-EAA6-FEA3-8EA4-0BDDF4B1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2D3F81-089C-B5CC-ECF0-CDCA06893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AC3DD3-63A6-6949-6BD0-B69E186D0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586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38832-117B-F688-434E-EFC76CFE8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E05A0E-0703-C8CC-491B-472AF2644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A19853-353A-7AB3-C1B1-2A77D7338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7F40CF-CF6E-3404-763C-7D7180962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2D691D-47DC-5CEE-2712-C1E47834C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A4655B-A88E-9DAE-7B1C-53665C846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3465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4F1315-12FE-84C8-F338-3F89E3B96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0FD93-53E1-5B1D-3B15-C9FEA67D6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662F0-C1CF-C390-AB1C-AF1F578D6D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C0407-FBAA-45D9-8C54-E885E8BEA765}" type="datetimeFigureOut">
              <a:rPr lang="en-IN" smtClean="0"/>
              <a:t>05-09-2025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4055A-7FFA-F78F-6180-8E9F4BBBAB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98BDB-0B4A-566D-9452-4992F65D85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D167-6695-452A-825A-7D8B1BE523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996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6B535E-6E14-9780-840C-0A27FE75B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18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08272-E485-162D-4949-41782D608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2AB309-A551-DCB5-0CB5-C27390830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88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3EE5DD-52C2-4D99-88C8-10118BC63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BFBD11-A1CF-4930-BEA2-870D750B13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531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2A4FE-BC18-CB00-BBF4-34892E3C9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351EFA-4977-10FA-1D50-28E1FEDC6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340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966979-8E0A-6A17-EEB3-B8C7F2ED5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FE3AB2-309A-6B13-FFEF-8ACE3AB84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99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E3362-A215-36F6-2613-EAB154E20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D0B244-E93E-E647-6754-F16259E74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707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F3F9A-42E3-EB03-6F1A-3D9D13920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F765F2-D31F-2C25-28D2-461312197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726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5E27E-8706-8C44-E839-456FB0DCC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C7AF75-0322-299A-7CF3-19EF35FB0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05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FFA67-3341-252E-6F3C-804A7D248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1B13E3-8A15-D522-3B40-0B60D08F2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29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DevOps Security</dc:creator>
  <cp:lastModifiedBy>DevOps Security</cp:lastModifiedBy>
  <cp:revision>1</cp:revision>
  <dcterms:created xsi:type="dcterms:W3CDTF">2025-09-04T18:51:36Z</dcterms:created>
  <dcterms:modified xsi:type="dcterms:W3CDTF">2025-09-04T18:51:36Z</dcterms:modified>
</cp:coreProperties>
</file>

<file path=docProps/thumbnail.jpeg>
</file>